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Υπότιτλος"/>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7A4B7405-9443-4E2A-AB34-506ACB0DFBDF}" type="datetimeFigureOut">
              <a:rPr lang="el-GR" smtClean="0"/>
              <a:pPr/>
              <a:t>8/12/2020</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7" name="6 - Ευθεία γραμμή σύνδεσης"/>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5B330DF-9E01-4A37-8B5F-6CA89CA26D89}" type="slidenum">
              <a:rPr lang="el-GR" smtClean="0"/>
              <a:pPr/>
              <a:t>‹#›</a:t>
            </a:fld>
            <a:endParaRPr lang="el-GR"/>
          </a:p>
        </p:txBody>
      </p:sp>
      <p:sp>
        <p:nvSpPr>
          <p:cNvPr id="8" name="7 - Τίτλος"/>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7A4B7405-9443-4E2A-AB34-506ACB0DFBDF}" type="datetimeFigureOut">
              <a:rPr lang="el-GR" smtClean="0"/>
              <a:pPr/>
              <a:t>8/12/2020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5B330DF-9E01-4A37-8B5F-6CA89CA26D89}"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2"/>
      </p:bgRef>
    </p:bg>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Ευθεία γραμμή σύνδεσης"/>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 Έλλειψη"/>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6915912" y="3009901"/>
            <a:ext cx="457200" cy="441325"/>
          </a:xfrm>
        </p:spPr>
        <p:txBody>
          <a:bodyPr/>
          <a:lstStyle/>
          <a:p>
            <a:fld id="{65B330DF-9E01-4A37-8B5F-6CA89CA26D89}" type="slidenum">
              <a:rPr lang="el-GR" smtClean="0"/>
              <a:pPr/>
              <a:t>‹#›</a:t>
            </a:fld>
            <a:endParaRPr lang="el-GR"/>
          </a:p>
        </p:txBody>
      </p:sp>
      <p:sp>
        <p:nvSpPr>
          <p:cNvPr id="3" name="2 - Θέση κατακόρυφου κειμένου"/>
          <p:cNvSpPr>
            <a:spLocks noGrp="1"/>
          </p:cNvSpPr>
          <p:nvPr>
            <p:ph type="body" orient="vert" idx="1"/>
          </p:nvPr>
        </p:nvSpPr>
        <p:spPr>
          <a:xfrm>
            <a:off x="304800" y="304800"/>
            <a:ext cx="6553200" cy="5821366"/>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7A4B7405-9443-4E2A-AB34-506ACB0DFBDF}" type="datetimeFigureOut">
              <a:rPr lang="el-GR" smtClean="0"/>
              <a:pPr/>
              <a:t>8/12/2020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2" name="1 - Κατακόρυφος τίτλος"/>
          <p:cNvSpPr>
            <a:spLocks noGrp="1"/>
          </p:cNvSpPr>
          <p:nvPr>
            <p:ph type="title" orient="vert"/>
          </p:nvPr>
        </p:nvSpPr>
        <p:spPr>
          <a:xfrm>
            <a:off x="7391400" y="304801"/>
            <a:ext cx="1447800" cy="5851525"/>
          </a:xfrm>
        </p:spPr>
        <p:txBody>
          <a:bodyPr vert="eaVert"/>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solidFill>
                  <a:schemeClr val="accent3">
                    <a:shade val="75000"/>
                  </a:schemeClr>
                </a:solidFill>
              </a:defRPr>
            </a:lvl1p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7A4B7405-9443-4E2A-AB34-506ACB0DFBDF}" type="datetimeFigureOut">
              <a:rPr lang="el-GR" smtClean="0"/>
              <a:pPr/>
              <a:t>8/12/2020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4361688" y="1026372"/>
            <a:ext cx="457200" cy="441325"/>
          </a:xfrm>
        </p:spPr>
        <p:txBody>
          <a:bodyPr/>
          <a:lstStyle/>
          <a:p>
            <a:fld id="{65B330DF-9E01-4A37-8B5F-6CA89CA26D89}" type="slidenum">
              <a:rPr lang="el-GR" smtClean="0"/>
              <a:pPr/>
              <a:t>‹#›</a:t>
            </a:fld>
            <a:endParaRPr lang="el-GR"/>
          </a:p>
        </p:txBody>
      </p:sp>
      <p:sp>
        <p:nvSpPr>
          <p:cNvPr id="8" name="7 - Θέση περιεχομένου"/>
          <p:cNvSpPr>
            <a:spLocks noGrp="1"/>
          </p:cNvSpPr>
          <p:nvPr>
            <p:ph sz="quarter" idx="1"/>
          </p:nvPr>
        </p:nvSpPr>
        <p:spPr>
          <a:xfrm>
            <a:off x="301752" y="1527048"/>
            <a:ext cx="850392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13" name="12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 Θέση υποσέλιδου"/>
          <p:cNvSpPr>
            <a:spLocks noGrp="1"/>
          </p:cNvSpPr>
          <p:nvPr>
            <p:ph type="ftr" sz="quarter" idx="11"/>
          </p:nvPr>
        </p:nvSpPr>
        <p:spPr/>
        <p:txBody>
          <a:bodyPr/>
          <a:lstStyle/>
          <a:p>
            <a:endParaRPr lang="el-GR"/>
          </a:p>
        </p:txBody>
      </p:sp>
      <p:sp>
        <p:nvSpPr>
          <p:cNvPr id="4" name="3 - Θέση ημερομηνίας"/>
          <p:cNvSpPr>
            <a:spLocks noGrp="1"/>
          </p:cNvSpPr>
          <p:nvPr>
            <p:ph type="dt" sz="half" idx="10"/>
          </p:nvPr>
        </p:nvSpPr>
        <p:spPr/>
        <p:txBody>
          <a:bodyPr/>
          <a:lstStyle/>
          <a:p>
            <a:fld id="{7A4B7405-9443-4E2A-AB34-506ACB0DFBDF}" type="datetimeFigureOut">
              <a:rPr lang="el-GR" smtClean="0"/>
              <a:pPr/>
              <a:t>8/12/2020</a:t>
            </a:fld>
            <a:endParaRPr lang="el-GR"/>
          </a:p>
        </p:txBody>
      </p:sp>
      <p:sp>
        <p:nvSpPr>
          <p:cNvPr id="8" name="7 - Ευθεία γραμμή σύνδεσης"/>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5B330DF-9E01-4A37-8B5F-6CA89CA26D89}" type="slidenum">
              <a:rPr lang="el-GR" smtClean="0"/>
              <a:pPr/>
              <a:t>‹#›</a:t>
            </a:fld>
            <a:endParaRPr lang="el-GR"/>
          </a:p>
        </p:txBody>
      </p:sp>
      <p:sp>
        <p:nvSpPr>
          <p:cNvPr id="2" name="1 - Τίτλος"/>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758952"/>
          </a:xfrm>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a:xfrm>
            <a:off x="5791200" y="6409944"/>
            <a:ext cx="3044952" cy="365760"/>
          </a:xfrm>
        </p:spPr>
        <p:txBody>
          <a:bodyPr/>
          <a:lstStyle/>
          <a:p>
            <a:fld id="{7A4B7405-9443-4E2A-AB34-506ACB0DFBDF}" type="datetimeFigureOut">
              <a:rPr lang="el-GR" smtClean="0"/>
              <a:pPr/>
              <a:t>8/12/2020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5B330DF-9E01-4A37-8B5F-6CA89CA26D89}" type="slidenum">
              <a:rPr lang="el-GR" smtClean="0"/>
              <a:pPr/>
              <a:t>‹#›</a:t>
            </a:fld>
            <a:endParaRPr lang="el-GR"/>
          </a:p>
        </p:txBody>
      </p:sp>
      <p:sp>
        <p:nvSpPr>
          <p:cNvPr id="8" name="7 - Ευθεία γραμμή σύνδεσης"/>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Θέση περιεχομένου"/>
          <p:cNvSpPr>
            <a:spLocks noGrp="1"/>
          </p:cNvSpPr>
          <p:nvPr>
            <p:ph sz="half" idx="1"/>
          </p:nvPr>
        </p:nvSpPr>
        <p:spPr>
          <a:xfrm>
            <a:off x="301752" y="1371600"/>
            <a:ext cx="4038600" cy="4681728"/>
          </a:xfrm>
        </p:spPr>
        <p:txBody>
          <a:bodyPr/>
          <a:lstStyle>
            <a:lvl1pPr>
              <a:defRPr sz="2500"/>
            </a:lvl1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περιεχομένου"/>
          <p:cNvSpPr>
            <a:spLocks noGrp="1"/>
          </p:cNvSpPr>
          <p:nvPr>
            <p:ph sz="half" idx="2"/>
          </p:nvPr>
        </p:nvSpPr>
        <p:spPr>
          <a:xfrm>
            <a:off x="4800600" y="1371600"/>
            <a:ext cx="4038600" cy="4681728"/>
          </a:xfrm>
        </p:spPr>
        <p:txBody>
          <a:bodyPr/>
          <a:lstStyle>
            <a:lvl1pPr>
              <a:defRPr sz="2500"/>
            </a:lvl1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1">
        <a:schemeClr val="bg2"/>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Ορθογώνιο"/>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7A4B7405-9443-4E2A-AB34-506ACB0DFBDF}" type="datetimeFigureOut">
              <a:rPr lang="el-GR" smtClean="0"/>
              <a:pPr/>
              <a:t>8/12/2020</a:t>
            </a:fld>
            <a:endParaRPr lang="el-GR"/>
          </a:p>
        </p:txBody>
      </p:sp>
      <p:sp>
        <p:nvSpPr>
          <p:cNvPr id="8" name="7 - Θέση υποσέλιδου"/>
          <p:cNvSpPr>
            <a:spLocks noGrp="1"/>
          </p:cNvSpPr>
          <p:nvPr>
            <p:ph type="ftr" sz="quarter" idx="11"/>
          </p:nvPr>
        </p:nvSpPr>
        <p:spPr>
          <a:xfrm>
            <a:off x="304800" y="6409944"/>
            <a:ext cx="3581400" cy="365760"/>
          </a:xfrm>
        </p:spPr>
        <p:txBody>
          <a:bodyPr/>
          <a:lstStyle/>
          <a:p>
            <a:endParaRPr lang="el-GR"/>
          </a:p>
        </p:txBody>
      </p:sp>
      <p:sp>
        <p:nvSpPr>
          <p:cNvPr id="15" name="14 - Ευθεία γραμμή σύνδεσης"/>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 Θέση περιεχομένου"/>
          <p:cNvSpPr>
            <a:spLocks noGrp="1"/>
          </p:cNvSpPr>
          <p:nvPr>
            <p:ph sz="quarter" idx="2"/>
          </p:nvPr>
        </p:nvSpPr>
        <p:spPr>
          <a:xfrm>
            <a:off x="301752" y="2471383"/>
            <a:ext cx="4041648" cy="3818404"/>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περιεχομένου"/>
          <p:cNvSpPr>
            <a:spLocks noGrp="1"/>
          </p:cNvSpPr>
          <p:nvPr>
            <p:ph sz="quarter" idx="4"/>
          </p:nvPr>
        </p:nvSpPr>
        <p:spPr>
          <a:xfrm>
            <a:off x="4800600" y="2471383"/>
            <a:ext cx="4038600" cy="382219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Θέση αριθμού διαφάνειας"/>
          <p:cNvSpPr>
            <a:spLocks noGrp="1"/>
          </p:cNvSpPr>
          <p:nvPr>
            <p:ph type="sldNum" sz="quarter" idx="12"/>
          </p:nvPr>
        </p:nvSpPr>
        <p:spPr>
          <a:xfrm>
            <a:off x="4343400" y="1042416"/>
            <a:ext cx="457200" cy="441325"/>
          </a:xfrm>
        </p:spPr>
        <p:txBody>
          <a:bodyPr/>
          <a:lstStyle>
            <a:lvl1pPr algn="ctr">
              <a:defRPr/>
            </a:lvl1pPr>
          </a:lstStyle>
          <a:p>
            <a:fld id="{65B330DF-9E01-4A37-8B5F-6CA89CA26D89}" type="slidenum">
              <a:rPr lang="el-GR" smtClean="0"/>
              <a:pPr/>
              <a:t>‹#›</a:t>
            </a:fld>
            <a:endParaRPr lang="el-GR"/>
          </a:p>
        </p:txBody>
      </p:sp>
      <p:sp>
        <p:nvSpPr>
          <p:cNvPr id="23" name="22 - Τίτλος"/>
          <p:cNvSpPr>
            <a:spLocks noGrp="1"/>
          </p:cNvSpPr>
          <p:nvPr>
            <p:ph type="title"/>
          </p:nvPr>
        </p:nvSpPr>
        <p:spPr/>
        <p:txBody>
          <a:bodyPr rtlCol="0" anchor="b" anchorCtr="0"/>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7A4B7405-9443-4E2A-AB34-506ACB0DFBDF}" type="datetimeFigureOut">
              <a:rPr lang="el-GR" smtClean="0"/>
              <a:pPr/>
              <a:t>8/12/2020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a:xfrm>
            <a:off x="4343400" y="1036020"/>
            <a:ext cx="457200" cy="441325"/>
          </a:xfrm>
        </p:spPr>
        <p:txBody>
          <a:bodyPr/>
          <a:lstStyle/>
          <a:p>
            <a:fld id="{65B330DF-9E01-4A37-8B5F-6CA89CA26D89}"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 Ορθογώνιο"/>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 Θέση ημερομηνίας"/>
          <p:cNvSpPr>
            <a:spLocks noGrp="1"/>
          </p:cNvSpPr>
          <p:nvPr>
            <p:ph type="dt" sz="half" idx="10"/>
          </p:nvPr>
        </p:nvSpPr>
        <p:spPr/>
        <p:txBody>
          <a:bodyPr/>
          <a:lstStyle/>
          <a:p>
            <a:fld id="{7A4B7405-9443-4E2A-AB34-506ACB0DFBDF}" type="datetimeFigureOut">
              <a:rPr lang="el-GR" smtClean="0"/>
              <a:pPr/>
              <a:t>8/12/2020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a:xfrm>
            <a:off x="4267200" y="6324600"/>
            <a:ext cx="609600" cy="441324"/>
          </a:xfrm>
        </p:spPr>
        <p:txBody>
          <a:bodyPr/>
          <a:lstStyle>
            <a:lvl1pPr>
              <a:defRPr>
                <a:solidFill>
                  <a:srgbClr val="FFFFFF"/>
                </a:solidFill>
              </a:defRPr>
            </a:lvl1pPr>
          </a:lstStyle>
          <a:p>
            <a:fld id="{65B330DF-9E01-4A37-8B5F-6CA89CA26D89}"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9" name="18 - Ορθογώνιο"/>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Θέση περιεχομένου"/>
          <p:cNvSpPr>
            <a:spLocks noGrp="1"/>
          </p:cNvSpPr>
          <p:nvPr>
            <p:ph sz="quarter" idx="1"/>
          </p:nvPr>
        </p:nvSpPr>
        <p:spPr>
          <a:xfrm>
            <a:off x="3124200" y="685800"/>
            <a:ext cx="5638800" cy="5410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65B330DF-9E01-4A37-8B5F-6CA89CA26D89}" type="slidenum">
              <a:rPr lang="el-GR" smtClean="0"/>
              <a:pPr/>
              <a:t>‹#›</a:t>
            </a:fld>
            <a:endParaRPr lang="el-GR"/>
          </a:p>
        </p:txBody>
      </p:sp>
      <p:sp>
        <p:nvSpPr>
          <p:cNvPr id="21" name="20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p:txBody>
          <a:bodyPr/>
          <a:lstStyle/>
          <a:p>
            <a:fld id="{7A4B7405-9443-4E2A-AB34-506ACB0DFBDF}" type="datetimeFigureOut">
              <a:rPr lang="el-GR" smtClean="0"/>
              <a:pPr/>
              <a:t>8/12/2020</a:t>
            </a:fld>
            <a:endParaRPr lang="el-GR"/>
          </a:p>
        </p:txBody>
      </p:sp>
      <p:sp>
        <p:nvSpPr>
          <p:cNvPr id="6" name="5 - Θέση υποσέλιδου"/>
          <p:cNvSpPr>
            <a:spLocks noGrp="1"/>
          </p:cNvSpPr>
          <p:nvPr>
            <p:ph type="ftr" sz="quarter" idx="11"/>
          </p:nvPr>
        </p:nvSpPr>
        <p:spPr>
          <a:xfrm>
            <a:off x="301752" y="6410848"/>
            <a:ext cx="3383280" cy="365760"/>
          </a:xfrm>
        </p:spPr>
        <p:txBody>
          <a:bodyPr/>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1" name="20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 Ορθογώνιο"/>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p>
            <a:fld id="{65B330DF-9E01-4A37-8B5F-6CA89CA26D89}" type="slidenum">
              <a:rPr lang="el-GR" smtClean="0"/>
              <a:pPr/>
              <a:t>‹#›</a:t>
            </a:fld>
            <a:endParaRPr lang="el-GR"/>
          </a:p>
        </p:txBody>
      </p:sp>
      <p:sp>
        <p:nvSpPr>
          <p:cNvPr id="2" name="1 - Τίτλος"/>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3000375" y="609600"/>
            <a:ext cx="5867400" cy="4267200"/>
          </a:xfrm>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22" name="21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a:xfrm>
            <a:off x="5788152" y="6404984"/>
            <a:ext cx="3044952" cy="365760"/>
          </a:xfrm>
        </p:spPr>
        <p:txBody>
          <a:bodyPr/>
          <a:lstStyle/>
          <a:p>
            <a:fld id="{7A4B7405-9443-4E2A-AB34-506ACB0DFBDF}" type="datetimeFigureOut">
              <a:rPr lang="el-GR" smtClean="0"/>
              <a:pPr/>
              <a:t>8/12/2020</a:t>
            </a:fld>
            <a:endParaRPr lang="el-GR"/>
          </a:p>
        </p:txBody>
      </p:sp>
      <p:sp>
        <p:nvSpPr>
          <p:cNvPr id="6" name="5 - Θέση υποσέλιδου"/>
          <p:cNvSpPr>
            <a:spLocks noGrp="1"/>
          </p:cNvSpPr>
          <p:nvPr>
            <p:ph type="ftr" sz="quarter" idx="11"/>
          </p:nvPr>
        </p:nvSpPr>
        <p:spPr>
          <a:xfrm>
            <a:off x="301752" y="6410848"/>
            <a:ext cx="3584448" cy="365760"/>
          </a:xfrm>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Θέση ημερομηνίας"/>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7A4B7405-9443-4E2A-AB34-506ACB0DFBDF}" type="datetimeFigureOut">
              <a:rPr lang="el-GR" smtClean="0"/>
              <a:pPr/>
              <a:t>8/12/2020</a:t>
            </a:fld>
            <a:endParaRPr lang="el-GR"/>
          </a:p>
        </p:txBody>
      </p:sp>
      <p:sp>
        <p:nvSpPr>
          <p:cNvPr id="3" name="2 - Θέση υποσέλιδου"/>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l-GR"/>
          </a:p>
        </p:txBody>
      </p:sp>
      <p:sp>
        <p:nvSpPr>
          <p:cNvPr id="8" name="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 Ευθεία γραμμή σύνδεσης"/>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65B330DF-9E01-4A37-8B5F-6CA89CA26D89}" type="slidenum">
              <a:rPr lang="el-GR" smtClean="0"/>
              <a:pPr/>
              <a:t>‹#›</a:t>
            </a:fld>
            <a:endParaRPr lang="el-GR"/>
          </a:p>
        </p:txBody>
      </p:sp>
      <p:sp>
        <p:nvSpPr>
          <p:cNvPr id="22" name="21 - Θέση τίτλου"/>
          <p:cNvSpPr>
            <a:spLocks noGrp="1"/>
          </p:cNvSpPr>
          <p:nvPr>
            <p:ph type="title"/>
          </p:nvPr>
        </p:nvSpPr>
        <p:spPr>
          <a:xfrm>
            <a:off x="301752" y="228600"/>
            <a:ext cx="8534400" cy="758952"/>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b="1" dirty="0"/>
              <a:t>ΤΟΥΡΙΣΤΑΣ-ΕΚΔΡΟΜΕΑΣ-ΕΠΙΣΚΕΠΤΗΣ</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t>ΤΟΥΡΙΣΤΑΣ</a:t>
            </a:r>
            <a:endParaRPr lang="el-GR" dirty="0"/>
          </a:p>
        </p:txBody>
      </p:sp>
      <p:sp>
        <p:nvSpPr>
          <p:cNvPr id="3" name="2 - Θέση περιεχομένου"/>
          <p:cNvSpPr>
            <a:spLocks noGrp="1"/>
          </p:cNvSpPr>
          <p:nvPr>
            <p:ph sz="quarter" idx="1"/>
          </p:nvPr>
        </p:nvSpPr>
        <p:spPr/>
        <p:txBody>
          <a:bodyPr/>
          <a:lstStyle/>
          <a:p>
            <a:r>
              <a:rPr lang="el-GR" dirty="0"/>
              <a:t>Χαρακτηρίζεται το άτομο που επισκέπτεται μια χώρα προσωρινά και διαμένει σε αυτή τουλάχιστο για ένα 24ωρο και του οποίου οι σκοποί της επίσκεψής του κατά κύριο λόγο είναι οι διακοπές, διάφοροι επαγγελματικοί λόγοι, λόγοι υγείας, τα διεθνή συνέδρια, η επίσκεψη συγγενών ή φίλων, θρησκευτικοί και αθλητικοί λόγοι, κλπ</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ΕΚΔΡΟΜΕΑΣ</a:t>
            </a:r>
            <a:endParaRPr lang="el-GR" dirty="0"/>
          </a:p>
        </p:txBody>
      </p:sp>
      <p:sp>
        <p:nvSpPr>
          <p:cNvPr id="3" name="2 - Θέση περιεχομένου"/>
          <p:cNvSpPr>
            <a:spLocks noGrp="1"/>
          </p:cNvSpPr>
          <p:nvPr>
            <p:ph sz="quarter" idx="1"/>
          </p:nvPr>
        </p:nvSpPr>
        <p:spPr/>
        <p:txBody>
          <a:bodyPr/>
          <a:lstStyle/>
          <a:p>
            <a:r>
              <a:rPr lang="el-GR" dirty="0"/>
              <a:t>Χαρακτηρίζεται το άτομο που επισκέπτεται μια χώρα για τους ίδιους λόγους που την επισκέπτεται και ο Τουρίστας, πλην όμως διαμένει λιγότερο από ένα 24ωρο και μάλιστα χωρίς διανυκτέρευση</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ΕΠΙΣΚΕΠΤΗΣ</a:t>
            </a:r>
            <a:endParaRPr lang="el-GR" dirty="0"/>
          </a:p>
        </p:txBody>
      </p:sp>
      <p:sp>
        <p:nvSpPr>
          <p:cNvPr id="3" name="2 - Θέση περιεχομένου"/>
          <p:cNvSpPr>
            <a:spLocks noGrp="1"/>
          </p:cNvSpPr>
          <p:nvPr>
            <p:ph sz="quarter" idx="1"/>
          </p:nvPr>
        </p:nvSpPr>
        <p:spPr/>
        <p:txBody>
          <a:bodyPr/>
          <a:lstStyle/>
          <a:p>
            <a:r>
              <a:rPr lang="el-GR" dirty="0"/>
              <a:t>Χαρακτηρίζεται το άτομο που επισκέπτεται μια χώρα, άλλη από εκείνη που διαμένει μόνιμα, για οποιοδήποτε σκοπό εκτός από εκείνον της άσκησης επαγγέλματος από το οποίο αμείβεται από τη χώρα που επισκέπτεται. Επομένως, ως Επισκέπτης συμπεριλαμβάνονται και ο Τουρίστας και ο Εκδρομέας</a:t>
            </a:r>
            <a:r>
              <a:rPr lang="el-GR" dirty="0" smtClean="0"/>
              <a:t/>
            </a:r>
            <a:br>
              <a:rPr lang="el-GR" dirty="0" smtClean="0"/>
            </a:br>
            <a:endParaRPr lang="el-GR"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ημοτικός">
  <a:themeElements>
    <a:clrScheme name="Δημοτικός">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Δημοτικός">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ημοτικός">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5</TotalTime>
  <Words>132</Words>
  <Application>Microsoft Office PowerPoint</Application>
  <PresentationFormat>Προβολή στην οθόνη (4:3)</PresentationFormat>
  <Paragraphs>7</Paragraphs>
  <Slides>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4</vt:i4>
      </vt:variant>
    </vt:vector>
  </HeadingPairs>
  <TitlesOfParts>
    <vt:vector size="5" baseType="lpstr">
      <vt:lpstr>Δημοτικός</vt:lpstr>
      <vt:lpstr>ΤΟΥΡΙΣΤΑΣ-ΕΚΔΡΟΜΕΑΣ-ΕΠΙΣΚΕΠΤΗΣ</vt:lpstr>
      <vt:lpstr>ΤΟΥΡΙΣΤΑΣ</vt:lpstr>
      <vt:lpstr>ΕΚΔΡΟΜΕΑΣ</vt:lpstr>
      <vt:lpstr>ΕΠΙΣΚΕΠΤΗΣ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ΤΟΥΡΙΣΤΑΣ-ΕΚΔΡΟΜΕΑΣ-ΕΠΙΣΚΕΠΤΗΣ</dc:title>
  <dc:creator>Riggas</dc:creator>
  <cp:lastModifiedBy>Riggas</cp:lastModifiedBy>
  <cp:revision>2</cp:revision>
  <dcterms:created xsi:type="dcterms:W3CDTF">2020-12-07T08:02:47Z</dcterms:created>
  <dcterms:modified xsi:type="dcterms:W3CDTF">2020-12-08T11:50:42Z</dcterms:modified>
</cp:coreProperties>
</file>